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48" r:id="rId2"/>
    <p:sldId id="404" r:id="rId3"/>
    <p:sldId id="405" r:id="rId4"/>
    <p:sldId id="406" r:id="rId5"/>
    <p:sldId id="409" r:id="rId6"/>
    <p:sldId id="437" r:id="rId7"/>
    <p:sldId id="435" r:id="rId8"/>
    <p:sldId id="436" r:id="rId9"/>
    <p:sldId id="440" r:id="rId10"/>
    <p:sldId id="438" r:id="rId11"/>
    <p:sldId id="439" r:id="rId12"/>
    <p:sldId id="410" r:id="rId13"/>
    <p:sldId id="407" r:id="rId14"/>
    <p:sldId id="408" r:id="rId15"/>
    <p:sldId id="411" r:id="rId16"/>
    <p:sldId id="412" r:id="rId17"/>
    <p:sldId id="413" r:id="rId18"/>
    <p:sldId id="415" r:id="rId19"/>
    <p:sldId id="417" r:id="rId20"/>
    <p:sldId id="418" r:id="rId21"/>
    <p:sldId id="419" r:id="rId22"/>
    <p:sldId id="420" r:id="rId23"/>
    <p:sldId id="421" r:id="rId24"/>
    <p:sldId id="422" r:id="rId25"/>
    <p:sldId id="425" r:id="rId26"/>
    <p:sldId id="423" r:id="rId27"/>
    <p:sldId id="424" r:id="rId28"/>
    <p:sldId id="430" r:id="rId29"/>
    <p:sldId id="414" r:id="rId30"/>
    <p:sldId id="428" r:id="rId31"/>
    <p:sldId id="429" r:id="rId32"/>
    <p:sldId id="427" r:id="rId33"/>
    <p:sldId id="431" r:id="rId34"/>
    <p:sldId id="433" r:id="rId35"/>
    <p:sldId id="416" r:id="rId3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/>
    <p:restoredTop sz="87602"/>
  </p:normalViewPr>
  <p:slideViewPr>
    <p:cSldViewPr snapToGrid="0">
      <p:cViewPr varScale="1">
        <p:scale>
          <a:sx n="112" d="100"/>
          <a:sy n="112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1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E20B-E586-04FD-D577-B7BDFB39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7" y="1346570"/>
            <a:ext cx="9205506" cy="4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9E646-4FA2-EA8C-E247-B3357A5E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7" y="984250"/>
            <a:ext cx="10263206" cy="46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3ED59-256F-0690-8ADC-BCB802F6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17" y="2834640"/>
            <a:ext cx="3887573" cy="2754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75B3C-AB19-5006-1243-484841F62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17" y="2834640"/>
            <a:ext cx="4412213" cy="2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</a:t>
            </a:r>
            <a:r>
              <a:rPr lang="en-US" sz="1050" dirty="0" err="1"/>
              <a:t>Mayesxf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Çarşamba 9-11.30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https://github.com/kemalcankara/anlp2023_guz/tree/main/Codes/0.setup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F3162A-0392-8A2A-F4FA-64776F19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13430"/>
              </p:ext>
            </p:extLst>
          </p:nvPr>
        </p:nvGraphicFramePr>
        <p:xfrm>
          <a:off x="1777285" y="467389"/>
          <a:ext cx="6968876" cy="632251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35156">
                  <a:extLst>
                    <a:ext uri="{9D8B030D-6E8A-4147-A177-3AD203B41FA5}">
                      <a16:colId xmlns:a16="http://schemas.microsoft.com/office/drawing/2014/main" val="4037298155"/>
                    </a:ext>
                  </a:extLst>
                </a:gridCol>
                <a:gridCol w="6033720">
                  <a:extLst>
                    <a:ext uri="{9D8B030D-6E8A-4147-A177-3AD203B41FA5}">
                      <a16:colId xmlns:a16="http://schemas.microsoft.com/office/drawing/2014/main" val="3589453007"/>
                    </a:ext>
                  </a:extLst>
                </a:gridCol>
              </a:tblGrid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</a:rPr>
                        <a:t>Giriş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8734853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30125341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2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Python </a:t>
                      </a:r>
                      <a:r>
                        <a:rPr lang="en-US" sz="1400" u="none" strike="noStrike" dirty="0" err="1">
                          <a:effectLst/>
                        </a:rPr>
                        <a:t>Temelleri</a:t>
                      </a:r>
                      <a:r>
                        <a:rPr lang="en-US" sz="1400" u="none" strike="noStrike" dirty="0">
                          <a:effectLst/>
                        </a:rPr>
                        <a:t>, DDİ </a:t>
                      </a:r>
                      <a:r>
                        <a:rPr lang="en-US" sz="1400" u="none" strike="noStrike" dirty="0" err="1">
                          <a:effectLst/>
                        </a:rPr>
                        <a:t>için</a:t>
                      </a:r>
                      <a:r>
                        <a:rPr lang="en-US" sz="1400" u="none" strike="noStrike" dirty="0">
                          <a:effectLst/>
                        </a:rPr>
                        <a:t> Python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0881704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3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Temel Metin İşleme 1 – Ön İşleme, Keşifsel Veri Analizi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95697744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Öznitelik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Çıkarma</a:t>
                      </a:r>
                      <a:r>
                        <a:rPr lang="en-US" sz="1400" u="none" strike="noStrike" dirty="0">
                          <a:effectLst/>
                        </a:rPr>
                        <a:t> / </a:t>
                      </a:r>
                      <a:r>
                        <a:rPr lang="en-US" sz="1400" u="none" strike="noStrike" dirty="0" err="1">
                          <a:effectLst/>
                        </a:rPr>
                        <a:t>Ayırt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Edici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Öznitelikler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39645554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– </a:t>
                      </a:r>
                      <a:r>
                        <a:rPr lang="en-US" sz="1400" u="none" strike="noStrike" dirty="0" err="1">
                          <a:effectLst/>
                        </a:rPr>
                        <a:t>ngram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modeller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01987717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Yapay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Sinir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Ağları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20505906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Kelime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temsili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yöntemleri</a:t>
                      </a:r>
                      <a:r>
                        <a:rPr lang="en-US" sz="1400" u="none" strike="noStrike" dirty="0">
                          <a:effectLst/>
                        </a:rPr>
                        <a:t> (Word embeddings)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7334503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180668262"/>
                  </a:ext>
                </a:extLst>
              </a:tr>
              <a:tr h="219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Metin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Sınıflandırma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2 – sequence modeler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017806521"/>
                  </a:ext>
                </a:extLst>
              </a:tr>
              <a:tr h="429961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7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1 - </a:t>
                      </a:r>
                      <a:r>
                        <a:rPr lang="en-US" sz="1400" u="none" strike="noStrike" dirty="0" err="1">
                          <a:effectLst/>
                        </a:rPr>
                        <a:t>Derin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kullanan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</a:t>
                      </a:r>
                      <a:r>
                        <a:rPr lang="en-US" sz="1400" u="none" strike="noStrike" dirty="0">
                          <a:effectLst/>
                        </a:rPr>
                        <a:t>, “Attention”, Bert, GPT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761182568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konularının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seçilmesi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658208265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8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ile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işleri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uygulaması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60227336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794679929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9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Konuk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Konuşmacı</a:t>
                      </a:r>
                      <a:r>
                        <a:rPr lang="en-US" sz="1400" u="none" strike="noStrike" dirty="0">
                          <a:effectLst/>
                        </a:rPr>
                        <a:t> - </a:t>
                      </a:r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08714704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10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Üretim Hazır uygulama geliştirme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30698913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-transformers, </a:t>
                      </a:r>
                      <a:r>
                        <a:rPr lang="en-US" sz="1400" u="none" strike="noStrike" dirty="0" err="1">
                          <a:effectLst/>
                        </a:rPr>
                        <a:t>elasticsearch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fastapi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358998415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537135964"/>
                  </a:ext>
                </a:extLst>
              </a:tr>
              <a:tr h="429961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11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3 - </a:t>
                      </a:r>
                      <a:r>
                        <a:rPr lang="en-US" sz="1400" u="none" strike="noStrike" dirty="0" err="1">
                          <a:effectLst/>
                        </a:rPr>
                        <a:t>Diğer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r>
                        <a:rPr lang="en-US" sz="1400" u="none" strike="noStrike" dirty="0">
                          <a:effectLst/>
                        </a:rPr>
                        <a:t> (QA, Summarization, Text Generation, NER)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0482637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12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İşin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Araçları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23465500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13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Prompting, </a:t>
                      </a:r>
                      <a:r>
                        <a:rPr lang="en-US" sz="1400" u="none" strike="noStrike" dirty="0" err="1">
                          <a:effectLst/>
                        </a:rPr>
                        <a:t>İnsan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Kaynaklı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(Reinforcement Learning from Human)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724369509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İşlemede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Etik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Gizlilik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Yanıltma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Sahtekarlık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Güvenirlik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Açıklanabilirlik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78579721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13586799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16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1648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F293-62C8-F255-F557-84399C87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34748"/>
            <a:ext cx="9841230" cy="4877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8D70-1A9D-17FF-8947-56B064C4AC9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74944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B838-41E7-8C1C-F0FD-252E621F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3" y="623041"/>
            <a:ext cx="9126220" cy="561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69AE6-C042-DAB4-693C-7811293B343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1358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EBD4B-024C-DF89-C259-4805C4FF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08" y="813509"/>
            <a:ext cx="9251950" cy="523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975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Black Box Model of ML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FFD8-4617-ACA3-0B9E-410741BD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12" y="1761490"/>
            <a:ext cx="8259211" cy="33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18718</TotalTime>
  <Words>1942</Words>
  <Application>Microsoft Macintosh PowerPoint</Application>
  <PresentationFormat>Widescreen</PresentationFormat>
  <Paragraphs>293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101</cp:revision>
  <dcterms:created xsi:type="dcterms:W3CDTF">2023-04-19T12:40:24Z</dcterms:created>
  <dcterms:modified xsi:type="dcterms:W3CDTF">2023-10-10T16:59:39Z</dcterms:modified>
</cp:coreProperties>
</file>